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7" r:id="rId7"/>
    <p:sldId id="266" r:id="rId8"/>
    <p:sldId id="269" r:id="rId9"/>
    <p:sldId id="270" r:id="rId10"/>
    <p:sldId id="268" r:id="rId11"/>
    <p:sldId id="260" r:id="rId12"/>
    <p:sldId id="271" r:id="rId13"/>
    <p:sldId id="264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Ralew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convicted of plagiarism.</a:t>
            </a:r>
            <a:endParaRPr sz="1800" u="sn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9EDC2-E07F-184C-ACE3-5212A6AF3988}"/>
              </a:ext>
            </a:extLst>
          </p:cNvPr>
          <p:cNvSpPr txBox="1"/>
          <p:nvPr/>
        </p:nvSpPr>
        <p:spPr>
          <a:xfrm>
            <a:off x="4229565" y="585873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Cell: </a:t>
            </a:r>
            <a:r>
              <a:rPr lang="en-US" dirty="0"/>
              <a:t>(828) 773-8009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6851668" y="579991"/>
            <a:ext cx="20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4229565" y="893974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9185" y="4520121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0" y="4479619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8" y="4189661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11" y="4265415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971503" y="4398054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886967" y="4549825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/>
              <a:t>https://</a:t>
            </a:r>
            <a:r>
              <a:rPr lang="en-US" sz="1600" dirty="0" err="1"/>
              <a:t>sites.google.com</a:t>
            </a:r>
            <a:r>
              <a:rPr lang="en-US" sz="1600" dirty="0"/>
              <a:t>/</a:t>
            </a:r>
            <a:r>
              <a:rPr lang="en-US" sz="1600" dirty="0" err="1"/>
              <a:t>uncc.edu</a:t>
            </a:r>
            <a:r>
              <a:rPr lang="en-US" sz="1600" dirty="0"/>
              <a:t>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120</TotalTime>
  <Words>551</Words>
  <Application>Microsoft Office PowerPoint</Application>
  <PresentationFormat>On-screen Show (16:9)</PresentationFormat>
  <Paragraphs>92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Raleway</vt:lpstr>
      <vt:lpstr>Arial</vt:lpstr>
      <vt:lpstr>Swiss</vt:lpstr>
      <vt:lpstr>Welcome to Cloud Computing for Data Analysis</vt:lpstr>
      <vt:lpstr>Overview</vt:lpstr>
      <vt:lpstr>About Me</vt:lpstr>
      <vt:lpstr>About You</vt:lpstr>
      <vt:lpstr>About this Course</vt:lpstr>
      <vt:lpstr>Who’s your TA??!?  Jainmary Jose Email: jjose2@uncc.edu </vt:lpstr>
      <vt:lpstr>Topics to Cover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Windows User</cp:lastModifiedBy>
  <cp:revision>18</cp:revision>
  <dcterms:created xsi:type="dcterms:W3CDTF">2019-01-02T02:35:54Z</dcterms:created>
  <dcterms:modified xsi:type="dcterms:W3CDTF">2019-01-02T21:36:36Z</dcterms:modified>
</cp:coreProperties>
</file>